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5" r:id="rId2"/>
    <p:sldId id="282" r:id="rId3"/>
    <p:sldId id="283" r:id="rId4"/>
    <p:sldId id="284"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7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4" name="Shape 854"/>
          <p:cNvSpPr>
            <a:spLocks noGrp="1" noRot="1" noChangeAspect="1"/>
          </p:cNvSpPr>
          <p:nvPr>
            <p:ph type="sldImg"/>
          </p:nvPr>
        </p:nvSpPr>
        <p:spPr>
          <a:xfrm>
            <a:off x="1143000" y="685800"/>
            <a:ext cx="4572000" cy="3429000"/>
          </a:xfrm>
          <a:prstGeom prst="rect">
            <a:avLst/>
          </a:prstGeom>
        </p:spPr>
        <p:txBody>
          <a:bodyPr/>
          <a:lstStyle/>
          <a:p>
            <a:endParaRPr/>
          </a:p>
        </p:txBody>
      </p:sp>
      <p:sp>
        <p:nvSpPr>
          <p:cNvPr id="855" name="Shape 8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0_PrzykładowaPiramida all-co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przykładowa piramida"/>
          <p:cNvSpPr txBox="1">
            <a:spLocks noGrp="1"/>
          </p:cNvSpPr>
          <p:nvPr>
            <p:ph type="body" sz="quarter" idx="21"/>
          </p:nvPr>
        </p:nvSpPr>
        <p:spPr>
          <a:xfrm>
            <a:off x="930030" y="754560"/>
            <a:ext cx="13017925" cy="1313489"/>
          </a:xfrm>
          <a:prstGeom prst="rect">
            <a:avLst/>
          </a:prstGeom>
        </p:spPr>
        <p:txBody>
          <a:bodyPr/>
          <a:lstStyle>
            <a:lvl1pPr marL="0" indent="0">
              <a:lnSpc>
                <a:spcPct val="80000"/>
              </a:lnSpc>
              <a:spcBef>
                <a:spcPts val="0"/>
              </a:spcBef>
              <a:buSzTx/>
              <a:buNone/>
              <a:defRPr sz="8500" spc="-170">
                <a:latin typeface="empikPro Black"/>
                <a:ea typeface="empikPro Black"/>
                <a:cs typeface="empikPro Black"/>
                <a:sym typeface="empikPro Black"/>
              </a:defRPr>
            </a:lvl1pPr>
          </a:lstStyle>
          <a:p>
            <a:r>
              <a:t>przykładowa piramida</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03_BardziejDługiTytułSlajdu niebiesk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mały tytuł"/>
          <p:cNvSpPr txBox="1">
            <a:spLocks noGrp="1"/>
          </p:cNvSpPr>
          <p:nvPr>
            <p:ph type="body" sz="quarter" idx="21" hasCustomPrompt="1"/>
          </p:nvPr>
        </p:nvSpPr>
        <p:spPr>
          <a:xfrm>
            <a:off x="8121612" y="1861956"/>
            <a:ext cx="21971001" cy="934780"/>
          </a:xfrm>
          <a:prstGeom prst="rect">
            <a:avLst/>
          </a:prstGeom>
        </p:spPr>
        <p:txBody>
          <a:bodyPr lIns="45719" tIns="45719" rIns="45719" bIns="45719"/>
          <a:lstStyle>
            <a:lvl1pPr marL="0" indent="0" defTabSz="825500">
              <a:lnSpc>
                <a:spcPct val="100000"/>
              </a:lnSpc>
              <a:spcBef>
                <a:spcPts val="0"/>
              </a:spcBef>
              <a:buSzTx/>
              <a:buNone/>
              <a:defRPr sz="5500">
                <a:latin typeface="empikPro Black"/>
                <a:ea typeface="empikPro Black"/>
                <a:cs typeface="empikPro Black"/>
                <a:sym typeface="empikPro Black"/>
              </a:defRPr>
            </a:lvl1pPr>
          </a:lstStyle>
          <a:p>
            <a:r>
              <a:t>Slide Subtitle</a:t>
            </a:r>
          </a:p>
        </p:txBody>
      </p:sp>
      <p:sp>
        <p:nvSpPr>
          <p:cNvPr id="175" name="bardziej długi…"/>
          <p:cNvSpPr txBox="1">
            <a:spLocks noGrp="1"/>
          </p:cNvSpPr>
          <p:nvPr>
            <p:ph type="body" sz="half" idx="22"/>
          </p:nvPr>
        </p:nvSpPr>
        <p:spPr>
          <a:xfrm>
            <a:off x="8049470" y="3576365"/>
            <a:ext cx="15147041" cy="5987481"/>
          </a:xfrm>
          <a:prstGeom prst="rect">
            <a:avLst/>
          </a:prstGeom>
        </p:spPr>
        <p:txBody>
          <a:bodyPr/>
          <a:lstStyle/>
          <a:p>
            <a:pPr marL="0" indent="0">
              <a:lnSpc>
                <a:spcPct val="80000"/>
              </a:lnSpc>
              <a:spcBef>
                <a:spcPts val="0"/>
              </a:spcBef>
              <a:buSzTx/>
              <a:buNone/>
              <a:defRPr sz="19500" spc="-390">
                <a:latin typeface="empikPro Black"/>
                <a:ea typeface="empikPro Black"/>
                <a:cs typeface="empikPro Black"/>
                <a:sym typeface="empikPro Black"/>
              </a:defRPr>
            </a:pPr>
            <a:r>
              <a:t>bardziej długi</a:t>
            </a:r>
          </a:p>
          <a:p>
            <a:pPr marL="0" indent="0">
              <a:lnSpc>
                <a:spcPct val="80000"/>
              </a:lnSpc>
              <a:spcBef>
                <a:spcPts val="0"/>
              </a:spcBef>
              <a:buSzTx/>
              <a:buNone/>
              <a:defRPr sz="19500" spc="-390">
                <a:latin typeface="empikPro Black"/>
                <a:ea typeface="empikPro Black"/>
                <a:cs typeface="empikPro Black"/>
                <a:sym typeface="empikPro Black"/>
              </a:defRPr>
            </a:pPr>
            <a:r>
              <a:t>tytuł slajduuuu</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09_SlajdZdjęcie żółt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2" name="nagłówek"/>
          <p:cNvSpPr txBox="1">
            <a:spLocks noGrp="1"/>
          </p:cNvSpPr>
          <p:nvPr>
            <p:ph type="body" sz="quarter" idx="21"/>
          </p:nvPr>
        </p:nvSpPr>
        <p:spPr>
          <a:xfrm>
            <a:off x="930030" y="754560"/>
            <a:ext cx="13017925" cy="1313489"/>
          </a:xfrm>
          <a:prstGeom prst="rect">
            <a:avLst/>
          </a:prstGeom>
        </p:spPr>
        <p:txBody>
          <a:bodyPr/>
          <a:lstStyle>
            <a:lvl1pPr marL="0" indent="0">
              <a:lnSpc>
                <a:spcPct val="80000"/>
              </a:lnSpc>
              <a:spcBef>
                <a:spcPts val="0"/>
              </a:spcBef>
              <a:buSzTx/>
              <a:buNone/>
              <a:defRPr sz="8500" spc="-170">
                <a:latin typeface="empikPro Black"/>
                <a:ea typeface="empikPro Black"/>
                <a:cs typeface="empikPro Black"/>
                <a:sym typeface="empikPro Black"/>
              </a:defRPr>
            </a:lvl1pPr>
          </a:lstStyle>
          <a:p>
            <a:r>
              <a:t>nagłówek</a:t>
            </a:r>
          </a:p>
        </p:txBody>
      </p:sp>
      <p:sp>
        <p:nvSpPr>
          <p:cNvPr id="353" name="Lorem ipsum dolor sit amet, consectetur adipiscing elit, sed do eiusmod tempor incididunt ut labore et dolore magna aliqua. Ut enim ad minim veniam, quis nostrud exercitation ullamco laboris nisi ut aliquip ex ea commodo consequat. Duis aute irure dolor "/>
          <p:cNvSpPr txBox="1">
            <a:spLocks noGrp="1"/>
          </p:cNvSpPr>
          <p:nvPr>
            <p:ph type="body" sz="half" idx="22"/>
          </p:nvPr>
        </p:nvSpPr>
        <p:spPr>
          <a:xfrm>
            <a:off x="1037567" y="2583226"/>
            <a:ext cx="10045328" cy="10545822"/>
          </a:xfrm>
          <a:prstGeom prst="rect">
            <a:avLst/>
          </a:prstGeom>
        </p:spPr>
        <p:txBody>
          <a:bodyPr lIns="45719" tIns="45719" rIns="45719" bIns="45719"/>
          <a:lstStyle/>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
        <p:nvSpPr>
          <p:cNvPr id="3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09_SlajdZdjęcie zielon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4" name="nagłówek"/>
          <p:cNvSpPr txBox="1">
            <a:spLocks noGrp="1"/>
          </p:cNvSpPr>
          <p:nvPr>
            <p:ph type="body" sz="quarter" idx="21"/>
          </p:nvPr>
        </p:nvSpPr>
        <p:spPr>
          <a:xfrm>
            <a:off x="930030" y="754560"/>
            <a:ext cx="13017925" cy="1313489"/>
          </a:xfrm>
          <a:prstGeom prst="rect">
            <a:avLst/>
          </a:prstGeom>
        </p:spPr>
        <p:txBody>
          <a:bodyPr/>
          <a:lstStyle>
            <a:lvl1pPr marL="0" indent="0">
              <a:lnSpc>
                <a:spcPct val="80000"/>
              </a:lnSpc>
              <a:spcBef>
                <a:spcPts val="0"/>
              </a:spcBef>
              <a:buSzTx/>
              <a:buNone/>
              <a:defRPr sz="8500" spc="-170">
                <a:latin typeface="empikPro Black"/>
                <a:ea typeface="empikPro Black"/>
                <a:cs typeface="empikPro Black"/>
                <a:sym typeface="empikPro Black"/>
              </a:defRPr>
            </a:lvl1pPr>
          </a:lstStyle>
          <a:p>
            <a:r>
              <a:t>nagłówek</a:t>
            </a:r>
          </a:p>
        </p:txBody>
      </p:sp>
      <p:sp>
        <p:nvSpPr>
          <p:cNvPr id="585" name="Lorem ipsum dolor sit amet, consectetur adipiscing elit, sed do eiusmod tempor incididunt ut labore et dolore magna aliqua. Ut enim ad minim veniam, quis nostrud exercitation ullamco laboris nisi ut aliquip ex ea commodo consequat. Duis aute irure dolor "/>
          <p:cNvSpPr txBox="1">
            <a:spLocks noGrp="1"/>
          </p:cNvSpPr>
          <p:nvPr>
            <p:ph type="body" sz="half" idx="22"/>
          </p:nvPr>
        </p:nvSpPr>
        <p:spPr>
          <a:xfrm>
            <a:off x="1037567" y="2583226"/>
            <a:ext cx="10045328" cy="10545822"/>
          </a:xfrm>
          <a:prstGeom prst="rect">
            <a:avLst/>
          </a:prstGeom>
        </p:spPr>
        <p:txBody>
          <a:bodyPr lIns="45719" tIns="45719" rIns="45719" bIns="45719"/>
          <a:lstStyle/>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
        <p:nvSpPr>
          <p:cNvPr id="5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09_SlajdZdjęcie turkusow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0" name="nagłówek"/>
          <p:cNvSpPr txBox="1">
            <a:spLocks noGrp="1"/>
          </p:cNvSpPr>
          <p:nvPr>
            <p:ph type="body" sz="quarter" idx="21"/>
          </p:nvPr>
        </p:nvSpPr>
        <p:spPr>
          <a:xfrm>
            <a:off x="930030" y="754560"/>
            <a:ext cx="13017925" cy="1313489"/>
          </a:xfrm>
          <a:prstGeom prst="rect">
            <a:avLst/>
          </a:prstGeom>
        </p:spPr>
        <p:txBody>
          <a:bodyPr/>
          <a:lstStyle>
            <a:lvl1pPr marL="0" indent="0">
              <a:lnSpc>
                <a:spcPct val="80000"/>
              </a:lnSpc>
              <a:spcBef>
                <a:spcPts val="0"/>
              </a:spcBef>
              <a:buSzTx/>
              <a:buNone/>
              <a:defRPr sz="8500" spc="-170">
                <a:latin typeface="empikPro Black"/>
                <a:ea typeface="empikPro Black"/>
                <a:cs typeface="empikPro Black"/>
                <a:sym typeface="empikPro Black"/>
              </a:defRPr>
            </a:lvl1pPr>
          </a:lstStyle>
          <a:p>
            <a:r>
              <a:t>nagłówek</a:t>
            </a:r>
          </a:p>
        </p:txBody>
      </p:sp>
      <p:sp>
        <p:nvSpPr>
          <p:cNvPr id="701" name="Lorem ipsum dolor sit amet, consectetur adipiscing elit, sed do eiusmod tempor incididunt ut labore et dolore magna aliqua. Ut enim ad minim veniam, quis nostrud exercitation ullamco laboris nisi ut aliquip ex ea commodo consequat. Duis aute irure dolor "/>
          <p:cNvSpPr txBox="1">
            <a:spLocks noGrp="1"/>
          </p:cNvSpPr>
          <p:nvPr>
            <p:ph type="body" sz="half" idx="22"/>
          </p:nvPr>
        </p:nvSpPr>
        <p:spPr>
          <a:xfrm>
            <a:off x="1037567" y="2583226"/>
            <a:ext cx="10045328" cy="10545822"/>
          </a:xfrm>
          <a:prstGeom prst="rect">
            <a:avLst/>
          </a:prstGeom>
        </p:spPr>
        <p:txBody>
          <a:bodyPr lIns="45719" tIns="45719" rIns="45719" bIns="45719"/>
          <a:lstStyle/>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
        <p:nvSpPr>
          <p:cNvPr id="7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09_SlajdZdjęcie fioletow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6" name="nagłówek"/>
          <p:cNvSpPr txBox="1">
            <a:spLocks noGrp="1"/>
          </p:cNvSpPr>
          <p:nvPr>
            <p:ph type="body" sz="quarter" idx="21"/>
          </p:nvPr>
        </p:nvSpPr>
        <p:spPr>
          <a:xfrm>
            <a:off x="930030" y="754560"/>
            <a:ext cx="13017925" cy="1313489"/>
          </a:xfrm>
          <a:prstGeom prst="rect">
            <a:avLst/>
          </a:prstGeom>
        </p:spPr>
        <p:txBody>
          <a:bodyPr/>
          <a:lstStyle>
            <a:lvl1pPr marL="0" indent="0">
              <a:lnSpc>
                <a:spcPct val="80000"/>
              </a:lnSpc>
              <a:spcBef>
                <a:spcPts val="0"/>
              </a:spcBef>
              <a:buSzTx/>
              <a:buNone/>
              <a:defRPr sz="8500" spc="-170">
                <a:latin typeface="empikPro Black"/>
                <a:ea typeface="empikPro Black"/>
                <a:cs typeface="empikPro Black"/>
                <a:sym typeface="empikPro Black"/>
              </a:defRPr>
            </a:lvl1pPr>
          </a:lstStyle>
          <a:p>
            <a:r>
              <a:t>nagłówek</a:t>
            </a:r>
          </a:p>
        </p:txBody>
      </p:sp>
      <p:sp>
        <p:nvSpPr>
          <p:cNvPr id="817" name="Lorem ipsum dolor sit amet, consectetur adipiscing elit, sed do eiusmod tempor incididunt ut labore et dolore magna aliqua. Ut enim ad minim veniam, quis nostrud exercitation ullamco laboris nisi ut aliquip ex ea commodo consequat. Duis aute irure dolor "/>
          <p:cNvSpPr txBox="1">
            <a:spLocks noGrp="1"/>
          </p:cNvSpPr>
          <p:nvPr>
            <p:ph type="body" sz="half" idx="22"/>
          </p:nvPr>
        </p:nvSpPr>
        <p:spPr>
          <a:xfrm>
            <a:off x="1037567" y="2583226"/>
            <a:ext cx="10045328" cy="10545822"/>
          </a:xfrm>
          <a:prstGeom prst="rect">
            <a:avLst/>
          </a:prstGeom>
        </p:spPr>
        <p:txBody>
          <a:bodyPr lIns="45719" tIns="45719" rIns="45719" bIns="45719"/>
          <a:lstStyle/>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endParaRPr/>
          </a:p>
          <a:p>
            <a:pPr marL="0" indent="0" defTabSz="825500">
              <a:lnSpc>
                <a:spcPct val="100000"/>
              </a:lnSpc>
              <a:spcBef>
                <a:spcPts val="0"/>
              </a:spcBef>
              <a:buSzTx/>
              <a:buNone/>
              <a:defRPr sz="3200">
                <a:latin typeface="empikPro Book"/>
                <a:ea typeface="empikPro Book"/>
                <a:cs typeface="empikPro Book"/>
                <a:sym typeface="empikPro Book"/>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
        <p:nvSpPr>
          <p:cNvPr id="8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8" r:id="rId1"/>
    <p:sldLayoutId id="2147483667" r:id="rId2"/>
    <p:sldLayoutId id="2147483685" r:id="rId3"/>
    <p:sldLayoutId id="2147483709" r:id="rId4"/>
    <p:sldLayoutId id="2147483721" r:id="rId5"/>
    <p:sldLayoutId id="2147483733" r:id="rId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mały tytuł"/>
          <p:cNvSpPr txBox="1">
            <a:spLocks noGrp="1"/>
          </p:cNvSpPr>
          <p:nvPr>
            <p:ph type="body" idx="21"/>
          </p:nvPr>
        </p:nvSpPr>
        <p:spPr>
          <a:xfrm>
            <a:off x="8049470" y="1941469"/>
            <a:ext cx="21971001" cy="934780"/>
          </a:xfrm>
          <a:prstGeom prst="rect">
            <a:avLst/>
          </a:prstGeom>
        </p:spPr>
        <p:txBody>
          <a:bodyPr/>
          <a:lstStyle/>
          <a:p>
            <a:r>
              <a:rPr lang="pl-PL" dirty="0"/>
              <a:t>Instrukcja dla Partnera do stworzenia grafiki </a:t>
            </a:r>
            <a:endParaRPr dirty="0"/>
          </a:p>
        </p:txBody>
      </p:sp>
      <p:sp>
        <p:nvSpPr>
          <p:cNvPr id="1106" name="bardziej długi…"/>
          <p:cNvSpPr txBox="1">
            <a:spLocks noGrp="1"/>
          </p:cNvSpPr>
          <p:nvPr>
            <p:ph type="body" idx="22"/>
          </p:nvPr>
        </p:nvSpPr>
        <p:spPr>
          <a:prstGeom prst="rect">
            <a:avLst/>
          </a:prstGeom>
        </p:spPr>
        <p:txBody>
          <a:bodyPr/>
          <a:lstStyle/>
          <a:p>
            <a:pPr marL="0" indent="0">
              <a:lnSpc>
                <a:spcPct val="80000"/>
              </a:lnSpc>
              <a:spcBef>
                <a:spcPts val="0"/>
              </a:spcBef>
              <a:buSzTx/>
              <a:buNone/>
              <a:defRPr sz="19500" spc="-390">
                <a:latin typeface="empikPro Black"/>
                <a:ea typeface="empikPro Black"/>
                <a:cs typeface="empikPro Black"/>
                <a:sym typeface="empikPro Black"/>
              </a:defRPr>
            </a:pPr>
            <a:r>
              <a:rPr lang="pl-PL" dirty="0" err="1"/>
              <a:t>EmpikPlace</a:t>
            </a:r>
            <a:r>
              <a:rPr lang="pl-PL" dirty="0"/>
              <a:t> starter </a:t>
            </a:r>
            <a:r>
              <a:rPr lang="pl-PL" dirty="0" err="1"/>
              <a:t>pack</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przykładowa piramida"/>
          <p:cNvSpPr txBox="1">
            <a:spLocks noGrp="1"/>
          </p:cNvSpPr>
          <p:nvPr>
            <p:ph type="body" idx="21"/>
          </p:nvPr>
        </p:nvSpPr>
        <p:spPr>
          <a:prstGeom prst="rect">
            <a:avLst/>
          </a:prstGeom>
        </p:spPr>
        <p:txBody>
          <a:bodyPr/>
          <a:lstStyle/>
          <a:p>
            <a:r>
              <a:rPr lang="pl-PL" dirty="0" err="1"/>
              <a:t>Intro</a:t>
            </a:r>
            <a:endParaRPr dirty="0"/>
          </a:p>
        </p:txBody>
      </p:sp>
      <p:sp>
        <p:nvSpPr>
          <p:cNvPr id="1179" name="pole tekstowe 16"/>
          <p:cNvSpPr txBox="1"/>
          <p:nvPr/>
        </p:nvSpPr>
        <p:spPr>
          <a:xfrm>
            <a:off x="11549271" y="4006182"/>
            <a:ext cx="3404401" cy="69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l" defTabSz="914400">
              <a:defRPr sz="4700">
                <a:solidFill>
                  <a:srgbClr val="FFFFFF"/>
                </a:solidFill>
                <a:latin typeface="empikPro Black"/>
                <a:ea typeface="empikPro Black"/>
                <a:cs typeface="empikPro Black"/>
                <a:sym typeface="empikPro Black"/>
              </a:defRPr>
            </a:lvl1pPr>
          </a:lstStyle>
          <a:p>
            <a:r>
              <a:rPr dirty="0"/>
              <a:t>Lorem Ipsum</a:t>
            </a:r>
          </a:p>
        </p:txBody>
      </p:sp>
      <p:sp>
        <p:nvSpPr>
          <p:cNvPr id="2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01261437-FB85-43C8-BDEF-458AF4882412}"/>
              </a:ext>
            </a:extLst>
          </p:cNvPr>
          <p:cNvSpPr txBox="1">
            <a:spLocks/>
          </p:cNvSpPr>
          <p:nvPr/>
        </p:nvSpPr>
        <p:spPr>
          <a:xfrm>
            <a:off x="731248" y="4006182"/>
            <a:ext cx="9871463" cy="603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empikPro Black"/>
                <a:ea typeface="empikPro Black"/>
                <a:cs typeface="empikPro Black"/>
                <a:sym typeface="empikPro Black"/>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defTabSz="825500" hangingPunct="1">
              <a:lnSpc>
                <a:spcPct val="110000"/>
              </a:lnSpc>
              <a:defRPr sz="3200">
                <a:latin typeface="empikPro Book"/>
                <a:ea typeface="empikPro Book"/>
                <a:cs typeface="empikPro Book"/>
                <a:sym typeface="empikPro Book"/>
              </a:defRPr>
            </a:pPr>
            <a:r>
              <a:rPr lang="pl-PL" sz="3600" spc="0" dirty="0">
                <a:solidFill>
                  <a:srgbClr val="5E5E5E"/>
                </a:solidFill>
                <a:latin typeface="empikPro Book" pitchFamily="2" charset="-18"/>
                <a:ea typeface="+mn-ea"/>
                <a:cs typeface="+mn-cs"/>
                <a:sym typeface="empikPro Book"/>
              </a:rPr>
              <a:t>Po otwarciu pliku </a:t>
            </a:r>
            <a:r>
              <a:rPr lang="pl-PL" sz="3600" spc="0" dirty="0" err="1">
                <a:solidFill>
                  <a:srgbClr val="5E5E5E"/>
                </a:solidFill>
                <a:latin typeface="empikPro Book" pitchFamily="2" charset="-18"/>
                <a:ea typeface="+mn-ea"/>
                <a:cs typeface="+mn-cs"/>
                <a:sym typeface="empikPro Book"/>
              </a:rPr>
              <a:t>psd</a:t>
            </a:r>
            <a:r>
              <a:rPr lang="pl-PL" sz="3600" spc="0" dirty="0">
                <a:solidFill>
                  <a:srgbClr val="5E5E5E"/>
                </a:solidFill>
                <a:latin typeface="empikPro Book" pitchFamily="2" charset="-18"/>
                <a:ea typeface="+mn-ea"/>
                <a:cs typeface="+mn-cs"/>
                <a:sym typeface="empikPro Book"/>
              </a:rPr>
              <a:t>. w programie Adobe Photoshop zobaczysz trzy obszary robocze, każdy w innym formacie dedykowanym odpowiedniemu kanałowi komunikacji:</a:t>
            </a:r>
          </a:p>
          <a:p>
            <a:pPr defTabSz="825500" hangingPunct="1">
              <a:lnSpc>
                <a:spcPct val="110000"/>
              </a:lnSpc>
              <a:defRPr sz="3200">
                <a:latin typeface="empikPro Book"/>
                <a:ea typeface="empikPro Book"/>
                <a:cs typeface="empikPro Book"/>
                <a:sym typeface="empikPro Book"/>
              </a:defRPr>
            </a:pPr>
            <a:r>
              <a:rPr lang="pl-PL" sz="3600" spc="0" dirty="0">
                <a:solidFill>
                  <a:srgbClr val="5E5E5E"/>
                </a:solidFill>
                <a:latin typeface="empikPro Book" pitchFamily="2" charset="-18"/>
                <a:ea typeface="+mn-ea"/>
                <a:cs typeface="+mn-cs"/>
                <a:sym typeface="empikPro Book"/>
              </a:rPr>
              <a:t> </a:t>
            </a:r>
          </a:p>
          <a:p>
            <a:pPr marL="685800" indent="-685800" defTabSz="825500" hangingPunct="1">
              <a:lnSpc>
                <a:spcPct val="110000"/>
              </a:lnSpc>
              <a:buFont typeface="Arial" panose="020B0604020202020204" pitchFamily="34" charset="0"/>
              <a:buChar char="•"/>
              <a:defRPr sz="3200">
                <a:latin typeface="empikPro Book"/>
                <a:ea typeface="empikPro Book"/>
                <a:cs typeface="empikPro Book"/>
                <a:sym typeface="empikPro Book"/>
              </a:defRPr>
            </a:pPr>
            <a:r>
              <a:rPr lang="pl-PL" sz="3600" spc="0" dirty="0">
                <a:solidFill>
                  <a:srgbClr val="5E5E5E"/>
                </a:solidFill>
                <a:latin typeface="empikPro Book" pitchFamily="2" charset="-18"/>
                <a:ea typeface="+mn-ea"/>
                <a:cs typeface="+mn-cs"/>
                <a:sym typeface="empikPro Book"/>
              </a:rPr>
              <a:t>1200x1200 </a:t>
            </a:r>
            <a:r>
              <a:rPr lang="pl-PL" sz="3600" spc="0" dirty="0" err="1">
                <a:solidFill>
                  <a:srgbClr val="5E5E5E"/>
                </a:solidFill>
                <a:latin typeface="empikPro Book" pitchFamily="2" charset="-18"/>
                <a:ea typeface="+mn-ea"/>
                <a:cs typeface="+mn-cs"/>
                <a:sym typeface="empikPro Book"/>
              </a:rPr>
              <a:t>px</a:t>
            </a:r>
            <a:r>
              <a:rPr lang="pl-PL" sz="3600" spc="0" dirty="0">
                <a:solidFill>
                  <a:srgbClr val="5E5E5E"/>
                </a:solidFill>
                <a:latin typeface="empikPro Book" pitchFamily="2" charset="-18"/>
                <a:ea typeface="+mn-ea"/>
                <a:cs typeface="+mn-cs"/>
                <a:sym typeface="empikPro Book"/>
              </a:rPr>
              <a:t> – Instagram/</a:t>
            </a:r>
            <a:r>
              <a:rPr lang="pl-PL" sz="3600" spc="0" dirty="0" err="1">
                <a:solidFill>
                  <a:srgbClr val="5E5E5E"/>
                </a:solidFill>
                <a:latin typeface="empikPro Book" pitchFamily="2" charset="-18"/>
                <a:ea typeface="+mn-ea"/>
                <a:cs typeface="+mn-cs"/>
                <a:sym typeface="empikPro Book"/>
              </a:rPr>
              <a:t>Linkedin</a:t>
            </a:r>
            <a:r>
              <a:rPr lang="pl-PL" sz="3600" spc="0" dirty="0">
                <a:solidFill>
                  <a:srgbClr val="5E5E5E"/>
                </a:solidFill>
                <a:latin typeface="empikPro Book" pitchFamily="2" charset="-18"/>
                <a:ea typeface="+mn-ea"/>
                <a:cs typeface="+mn-cs"/>
                <a:sym typeface="empikPro Book"/>
              </a:rPr>
              <a:t>/Twitter 1080x1350 </a:t>
            </a:r>
            <a:r>
              <a:rPr lang="pl-PL" sz="3600" spc="0" dirty="0" err="1">
                <a:solidFill>
                  <a:srgbClr val="5E5E5E"/>
                </a:solidFill>
                <a:latin typeface="empikPro Book" pitchFamily="2" charset="-18"/>
                <a:ea typeface="+mn-ea"/>
                <a:cs typeface="+mn-cs"/>
                <a:sym typeface="empikPro Book"/>
              </a:rPr>
              <a:t>px</a:t>
            </a:r>
            <a:r>
              <a:rPr lang="pl-PL" sz="3600" spc="0" dirty="0">
                <a:solidFill>
                  <a:srgbClr val="5E5E5E"/>
                </a:solidFill>
                <a:latin typeface="empikPro Book" pitchFamily="2" charset="-18"/>
                <a:ea typeface="+mn-ea"/>
                <a:cs typeface="+mn-cs"/>
                <a:sym typeface="empikPro Book"/>
              </a:rPr>
              <a:t> – Facebook post</a:t>
            </a:r>
          </a:p>
          <a:p>
            <a:pPr marL="685800" indent="-685800" defTabSz="825500" hangingPunct="1">
              <a:lnSpc>
                <a:spcPct val="110000"/>
              </a:lnSpc>
              <a:buFont typeface="Arial" panose="020B0604020202020204" pitchFamily="34" charset="0"/>
              <a:buChar char="•"/>
              <a:defRPr sz="3200">
                <a:latin typeface="empikPro Book"/>
                <a:ea typeface="empikPro Book"/>
                <a:cs typeface="empikPro Book"/>
                <a:sym typeface="empikPro Book"/>
              </a:defRPr>
            </a:pPr>
            <a:r>
              <a:rPr lang="pl-PL" sz="3600" spc="0" dirty="0">
                <a:solidFill>
                  <a:srgbClr val="5E5E5E"/>
                </a:solidFill>
                <a:latin typeface="empikPro Book" pitchFamily="2" charset="-18"/>
                <a:ea typeface="+mn-ea"/>
                <a:cs typeface="+mn-cs"/>
                <a:sym typeface="empikPro Book"/>
              </a:rPr>
              <a:t>1080x1920 </a:t>
            </a:r>
            <a:r>
              <a:rPr lang="pl-PL" sz="3600" spc="0" dirty="0" err="1">
                <a:solidFill>
                  <a:srgbClr val="5E5E5E"/>
                </a:solidFill>
                <a:latin typeface="empikPro Book" pitchFamily="2" charset="-18"/>
                <a:ea typeface="+mn-ea"/>
                <a:cs typeface="+mn-cs"/>
                <a:sym typeface="empikPro Book"/>
              </a:rPr>
              <a:t>px</a:t>
            </a:r>
            <a:r>
              <a:rPr lang="pl-PL" sz="3600" spc="0" dirty="0">
                <a:solidFill>
                  <a:srgbClr val="5E5E5E"/>
                </a:solidFill>
                <a:latin typeface="empikPro Book" pitchFamily="2" charset="-18"/>
                <a:ea typeface="+mn-ea"/>
                <a:cs typeface="+mn-cs"/>
                <a:sym typeface="empikPro Book"/>
              </a:rPr>
              <a:t> – Instagram/Facebook </a:t>
            </a:r>
            <a:r>
              <a:rPr lang="pl-PL" sz="3600" spc="0" dirty="0" err="1">
                <a:solidFill>
                  <a:srgbClr val="5E5E5E"/>
                </a:solidFill>
                <a:latin typeface="empikPro Book" pitchFamily="2" charset="-18"/>
                <a:ea typeface="+mn-ea"/>
                <a:cs typeface="+mn-cs"/>
                <a:sym typeface="empikPro Book"/>
              </a:rPr>
              <a:t>stories</a:t>
            </a:r>
            <a:endParaRPr lang="pl-PL" sz="3600" spc="0" dirty="0">
              <a:solidFill>
                <a:srgbClr val="5E5E5E"/>
              </a:solidFill>
              <a:latin typeface="empikPro Book" pitchFamily="2" charset="-18"/>
              <a:ea typeface="+mn-ea"/>
              <a:cs typeface="+mn-cs"/>
              <a:sym typeface="empikPro Book"/>
            </a:endParaRPr>
          </a:p>
          <a:p>
            <a:pPr defTabSz="825500" hangingPunct="1">
              <a:lnSpc>
                <a:spcPct val="100000"/>
              </a:lnSpc>
              <a:defRPr sz="3200">
                <a:latin typeface="empikPro Book"/>
                <a:ea typeface="empikPro Book"/>
                <a:cs typeface="empikPro Book"/>
                <a:sym typeface="empikPro Book"/>
              </a:defRPr>
            </a:pPr>
            <a:endParaRPr lang="pl-PL" sz="3200" dirty="0">
              <a:latin typeface="empikPro Book"/>
              <a:ea typeface="empikPro Book"/>
              <a:cs typeface="empikPro Book"/>
              <a:sym typeface="empikPro Book"/>
            </a:endParaRPr>
          </a:p>
        </p:txBody>
      </p:sp>
      <p:sp>
        <p:nvSpPr>
          <p:cNvPr id="2" name="pole tekstowe 1">
            <a:extLst>
              <a:ext uri="{FF2B5EF4-FFF2-40B4-BE49-F238E27FC236}">
                <a16:creationId xmlns:a16="http://schemas.microsoft.com/office/drawing/2014/main" id="{CC717B7A-7756-42D2-9CCB-28F1658D8F62}"/>
              </a:ext>
            </a:extLst>
          </p:cNvPr>
          <p:cNvSpPr txBox="1"/>
          <p:nvPr/>
        </p:nvSpPr>
        <p:spPr>
          <a:xfrm>
            <a:off x="11937850" y="2508986"/>
            <a:ext cx="396099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l-PL" dirty="0"/>
              <a:t>Instagram/</a:t>
            </a:r>
            <a:r>
              <a:rPr lang="pl-PL" dirty="0" err="1"/>
              <a:t>Linkedin</a:t>
            </a:r>
            <a:r>
              <a:rPr lang="pl-PL" dirty="0"/>
              <a:t>/Twitter post</a:t>
            </a:r>
            <a:endParaRPr kumimoji="0" lang="pl-PL"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3" name="pole tekstowe 32">
            <a:extLst>
              <a:ext uri="{FF2B5EF4-FFF2-40B4-BE49-F238E27FC236}">
                <a16:creationId xmlns:a16="http://schemas.microsoft.com/office/drawing/2014/main" id="{8F3F242F-AF0E-414A-A501-02826369B83F}"/>
              </a:ext>
            </a:extLst>
          </p:cNvPr>
          <p:cNvSpPr txBox="1"/>
          <p:nvPr/>
        </p:nvSpPr>
        <p:spPr>
          <a:xfrm>
            <a:off x="15674009" y="2511636"/>
            <a:ext cx="396099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l-PL" dirty="0"/>
              <a:t>Facebook post</a:t>
            </a:r>
            <a:endParaRPr kumimoji="0" lang="pl-PL"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4" name="pole tekstowe 33">
            <a:extLst>
              <a:ext uri="{FF2B5EF4-FFF2-40B4-BE49-F238E27FC236}">
                <a16:creationId xmlns:a16="http://schemas.microsoft.com/office/drawing/2014/main" id="{83E8C34D-2693-4235-BFDC-D543E25078B8}"/>
              </a:ext>
            </a:extLst>
          </p:cNvPr>
          <p:cNvSpPr txBox="1"/>
          <p:nvPr/>
        </p:nvSpPr>
        <p:spPr>
          <a:xfrm>
            <a:off x="19821939" y="2508986"/>
            <a:ext cx="396099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l-PL" dirty="0" err="1"/>
              <a:t>FB</a:t>
            </a:r>
            <a:r>
              <a:rPr lang="pl-PL" dirty="0"/>
              <a:t>/</a:t>
            </a:r>
            <a:r>
              <a:rPr lang="pl-PL" dirty="0" err="1"/>
              <a:t>Instastories</a:t>
            </a:r>
            <a:endParaRPr kumimoji="0" lang="pl-PL"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9" name="Obraz 8">
            <a:extLst>
              <a:ext uri="{FF2B5EF4-FFF2-40B4-BE49-F238E27FC236}">
                <a16:creationId xmlns:a16="http://schemas.microsoft.com/office/drawing/2014/main" id="{0CBD81C6-4005-41B5-BC62-9E8D19E48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7850" y="3645159"/>
            <a:ext cx="11433311" cy="639804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przykładowa piramida"/>
          <p:cNvSpPr txBox="1">
            <a:spLocks noGrp="1"/>
          </p:cNvSpPr>
          <p:nvPr>
            <p:ph type="body" idx="21"/>
          </p:nvPr>
        </p:nvSpPr>
        <p:spPr>
          <a:xfrm>
            <a:off x="930030" y="754560"/>
            <a:ext cx="13017925" cy="1730223"/>
          </a:xfrm>
          <a:prstGeom prst="rect">
            <a:avLst/>
          </a:prstGeom>
        </p:spPr>
        <p:txBody>
          <a:bodyPr>
            <a:normAutofit fontScale="92500" lnSpcReduction="20000"/>
          </a:bodyPr>
          <a:lstStyle/>
          <a:p>
            <a:r>
              <a:rPr lang="pl-PL" dirty="0"/>
              <a:t>Jak przygotować dedykowaną grafikę? </a:t>
            </a:r>
            <a:endParaRPr dirty="0"/>
          </a:p>
        </p:txBody>
      </p:sp>
      <p:sp>
        <p:nvSpPr>
          <p:cNvPr id="1179" name="pole tekstowe 16"/>
          <p:cNvSpPr txBox="1"/>
          <p:nvPr/>
        </p:nvSpPr>
        <p:spPr>
          <a:xfrm>
            <a:off x="11549271" y="4006182"/>
            <a:ext cx="3404401" cy="69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l" defTabSz="914400">
              <a:defRPr sz="4700">
                <a:solidFill>
                  <a:srgbClr val="FFFFFF"/>
                </a:solidFill>
                <a:latin typeface="empikPro Black"/>
                <a:ea typeface="empikPro Black"/>
                <a:cs typeface="empikPro Black"/>
                <a:sym typeface="empikPro Black"/>
              </a:defRPr>
            </a:lvl1pPr>
          </a:lstStyle>
          <a:p>
            <a:r>
              <a:rPr dirty="0"/>
              <a:t>Lorem Ipsum</a:t>
            </a:r>
          </a:p>
        </p:txBody>
      </p:sp>
      <p:pic>
        <p:nvPicPr>
          <p:cNvPr id="9" name="Obraz 8">
            <a:extLst>
              <a:ext uri="{FF2B5EF4-FFF2-40B4-BE49-F238E27FC236}">
                <a16:creationId xmlns:a16="http://schemas.microsoft.com/office/drawing/2014/main" id="{265494C2-08DD-4356-8AAC-C3BE45169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8779" y="3062560"/>
            <a:ext cx="6401606" cy="8535474"/>
          </a:xfrm>
          <a:prstGeom prst="rect">
            <a:avLst/>
          </a:prstGeom>
        </p:spPr>
      </p:pic>
      <p:sp>
        <p:nvSpPr>
          <p:cNvPr id="3" name="Prostokąt 2">
            <a:extLst>
              <a:ext uri="{FF2B5EF4-FFF2-40B4-BE49-F238E27FC236}">
                <a16:creationId xmlns:a16="http://schemas.microsoft.com/office/drawing/2014/main" id="{BE934E81-25DC-4E0C-A78E-7AD2091D1C05}"/>
              </a:ext>
            </a:extLst>
          </p:cNvPr>
          <p:cNvSpPr/>
          <p:nvPr/>
        </p:nvSpPr>
        <p:spPr>
          <a:xfrm>
            <a:off x="918490" y="4360253"/>
            <a:ext cx="12192000" cy="6093976"/>
          </a:xfrm>
          <a:prstGeom prst="rect">
            <a:avLst/>
          </a:prstGeom>
        </p:spPr>
        <p:txBody>
          <a:bodyPr>
            <a:spAutoFit/>
          </a:bodyPr>
          <a:lstStyle/>
          <a:p>
            <a:pPr marL="342900" indent="-342900" algn="l">
              <a:spcBef>
                <a:spcPts val="1800"/>
              </a:spcBef>
              <a:buFont typeface="Arial" panose="020B0604020202020204" pitchFamily="34" charset="0"/>
              <a:buChar char="•"/>
            </a:pPr>
            <a:r>
              <a:rPr lang="pl-PL" sz="3600" dirty="0">
                <a:latin typeface="empikPro Book" pitchFamily="2" charset="-18"/>
              </a:rPr>
              <a:t>W miejscu „logo dostawcy” należy wkleić logotyp firmy </a:t>
            </a:r>
            <a:br>
              <a:rPr lang="pl-PL" sz="3600" dirty="0">
                <a:latin typeface="empikPro Book" pitchFamily="2" charset="-18"/>
              </a:rPr>
            </a:br>
            <a:r>
              <a:rPr lang="pl-PL" sz="3600" dirty="0">
                <a:latin typeface="empikPro Book" pitchFamily="2" charset="-18"/>
              </a:rPr>
              <a:t>w formacie </a:t>
            </a:r>
            <a:r>
              <a:rPr lang="pl-PL" sz="3600" dirty="0" err="1">
                <a:latin typeface="empikPro Book" pitchFamily="2" charset="-18"/>
              </a:rPr>
              <a:t>png</a:t>
            </a:r>
            <a:r>
              <a:rPr lang="pl-PL" sz="3600" dirty="0">
                <a:latin typeface="empikPro Book" pitchFamily="2" charset="-18"/>
              </a:rPr>
              <a:t>/</a:t>
            </a:r>
            <a:r>
              <a:rPr lang="pl-PL" sz="3600" dirty="0" err="1">
                <a:latin typeface="empikPro Book" pitchFamily="2" charset="-18"/>
              </a:rPr>
              <a:t>svg</a:t>
            </a:r>
            <a:r>
              <a:rPr lang="pl-PL" sz="3600" dirty="0">
                <a:latin typeface="empikPro Book" pitchFamily="2" charset="-18"/>
              </a:rPr>
              <a:t> </a:t>
            </a:r>
            <a:r>
              <a:rPr lang="pl-PL" sz="3600" b="1" u="sng" dirty="0">
                <a:latin typeface="empikPro Book" pitchFamily="2" charset="-18"/>
              </a:rPr>
              <a:t>bez tła </a:t>
            </a:r>
          </a:p>
          <a:p>
            <a:pPr marL="342900" indent="-342900" algn="l">
              <a:spcBef>
                <a:spcPts val="1800"/>
              </a:spcBef>
              <a:buFont typeface="Arial" panose="020B0604020202020204" pitchFamily="34" charset="0"/>
              <a:buChar char="•"/>
            </a:pPr>
            <a:r>
              <a:rPr lang="pl-PL" sz="3600" dirty="0">
                <a:latin typeface="empikPro Book" pitchFamily="2" charset="-18"/>
              </a:rPr>
              <a:t>W miejscu „produkt dostawcy” należy wkleić zdjęcie produktu </a:t>
            </a:r>
            <a:r>
              <a:rPr lang="pl-PL" sz="3600" b="1" u="sng" dirty="0">
                <a:latin typeface="empikPro Book" pitchFamily="2" charset="-18"/>
              </a:rPr>
              <a:t>bez tła </a:t>
            </a:r>
            <a:r>
              <a:rPr lang="pl-PL" sz="3600" dirty="0">
                <a:latin typeface="empikPro Book" pitchFamily="2" charset="-18"/>
              </a:rPr>
              <a:t>(w formacie </a:t>
            </a:r>
            <a:r>
              <a:rPr lang="pl-PL" sz="3600" dirty="0" err="1">
                <a:latin typeface="empikPro Book" pitchFamily="2" charset="-18"/>
              </a:rPr>
              <a:t>png</a:t>
            </a:r>
            <a:r>
              <a:rPr lang="pl-PL" sz="3600" dirty="0">
                <a:latin typeface="empikPro Book" pitchFamily="2" charset="-18"/>
              </a:rPr>
              <a:t>/</a:t>
            </a:r>
            <a:r>
              <a:rPr lang="pl-PL" sz="3600" dirty="0" err="1">
                <a:latin typeface="empikPro Book" pitchFamily="2" charset="-18"/>
              </a:rPr>
              <a:t>svg</a:t>
            </a:r>
            <a:r>
              <a:rPr lang="pl-PL" sz="3600" dirty="0">
                <a:latin typeface="empikPro Book" pitchFamily="2" charset="-18"/>
              </a:rPr>
              <a:t> lub jpg z usuniętym tłem np. poprzez maskowanie)</a:t>
            </a:r>
          </a:p>
          <a:p>
            <a:pPr marL="342900" indent="-342900" algn="l">
              <a:spcBef>
                <a:spcPts val="1800"/>
              </a:spcBef>
              <a:buFont typeface="Arial" panose="020B0604020202020204" pitchFamily="34" charset="0"/>
              <a:buChar char="•"/>
            </a:pPr>
            <a:r>
              <a:rPr lang="pl-PL" sz="3600" dirty="0">
                <a:latin typeface="empikPro Book" pitchFamily="2" charset="-18"/>
              </a:rPr>
              <a:t>Wskazane strzałkami warstwy to tzw. obiekty inteligentne. Aby wkleić logo oraz produkty, o których mowa wyżej, należy otworzyć wspomniane obiekty w nowych kartach poprzez dwukrotne kliknięcie na warstwę w miejscu zaznaczonym czerwonym prostokątem. </a:t>
            </a:r>
          </a:p>
        </p:txBody>
      </p:sp>
      <p:sp>
        <p:nvSpPr>
          <p:cNvPr id="4" name="Strzałka: w dół 3">
            <a:extLst>
              <a:ext uri="{FF2B5EF4-FFF2-40B4-BE49-F238E27FC236}">
                <a16:creationId xmlns:a16="http://schemas.microsoft.com/office/drawing/2014/main" id="{725923B7-9B19-437F-B548-5195CA405B7C}"/>
              </a:ext>
            </a:extLst>
          </p:cNvPr>
          <p:cNvSpPr/>
          <p:nvPr/>
        </p:nvSpPr>
        <p:spPr>
          <a:xfrm rot="5400000">
            <a:off x="19798748" y="3477270"/>
            <a:ext cx="616227" cy="1133113"/>
          </a:xfrm>
          <a:prstGeom prst="downArrow">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Strzałka: w dół 11">
            <a:extLst>
              <a:ext uri="{FF2B5EF4-FFF2-40B4-BE49-F238E27FC236}">
                <a16:creationId xmlns:a16="http://schemas.microsoft.com/office/drawing/2014/main" id="{4EC2FDF7-82BC-4843-B1C4-5492126EF756}"/>
              </a:ext>
            </a:extLst>
          </p:cNvPr>
          <p:cNvSpPr/>
          <p:nvPr/>
        </p:nvSpPr>
        <p:spPr>
          <a:xfrm rot="5400000">
            <a:off x="20070418" y="4248415"/>
            <a:ext cx="616227" cy="1133113"/>
          </a:xfrm>
          <a:prstGeom prst="downArrow">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amka 12">
            <a:extLst>
              <a:ext uri="{FF2B5EF4-FFF2-40B4-BE49-F238E27FC236}">
                <a16:creationId xmlns:a16="http://schemas.microsoft.com/office/drawing/2014/main" id="{6C422440-6CE8-4C43-978E-640849A1CB2F}"/>
              </a:ext>
            </a:extLst>
          </p:cNvPr>
          <p:cNvSpPr/>
          <p:nvPr/>
        </p:nvSpPr>
        <p:spPr>
          <a:xfrm>
            <a:off x="16661719" y="4434128"/>
            <a:ext cx="680484" cy="956931"/>
          </a:xfrm>
          <a:prstGeom prst="fram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pole tekstowe 4">
            <a:extLst>
              <a:ext uri="{FF2B5EF4-FFF2-40B4-BE49-F238E27FC236}">
                <a16:creationId xmlns:a16="http://schemas.microsoft.com/office/drawing/2014/main" id="{99A14A40-FB72-452A-8B86-0F3034CD9253}"/>
              </a:ext>
            </a:extLst>
          </p:cNvPr>
          <p:cNvSpPr txBox="1"/>
          <p:nvPr/>
        </p:nvSpPr>
        <p:spPr>
          <a:xfrm>
            <a:off x="930030" y="2956012"/>
            <a:ext cx="572918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pl-PL" sz="4400" spc="-170" dirty="0">
                <a:solidFill>
                  <a:srgbClr val="000000"/>
                </a:solidFill>
                <a:latin typeface="empikPro Black"/>
              </a:rPr>
              <a:t>Krok</a:t>
            </a:r>
            <a:r>
              <a:rPr kumimoji="0" lang="pl-PL" sz="1200" b="0" i="0" u="none" strike="noStrike" cap="none" spc="0" normalizeH="0" baseline="0" dirty="0">
                <a:ln>
                  <a:noFill/>
                </a:ln>
                <a:solidFill>
                  <a:srgbClr val="5E5E5E"/>
                </a:solidFill>
                <a:effectLst/>
                <a:uFillTx/>
                <a:latin typeface="+mn-lt"/>
                <a:ea typeface="+mn-ea"/>
                <a:cs typeface="+mn-cs"/>
                <a:sym typeface="Helvetica Neue"/>
              </a:rPr>
              <a:t> </a:t>
            </a:r>
            <a:r>
              <a:rPr lang="pl-PL" sz="4400" spc="-170" dirty="0">
                <a:solidFill>
                  <a:srgbClr val="000000"/>
                </a:solidFill>
                <a:latin typeface="empikPro Black"/>
              </a:rPr>
              <a:t>1</a:t>
            </a:r>
          </a:p>
        </p:txBody>
      </p:sp>
    </p:spTree>
    <p:extLst>
      <p:ext uri="{BB962C8B-B14F-4D97-AF65-F5344CB8AC3E}">
        <p14:creationId xmlns:p14="http://schemas.microsoft.com/office/powerpoint/2010/main" val="3713446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pole tekstowe 16"/>
          <p:cNvSpPr txBox="1"/>
          <p:nvPr/>
        </p:nvSpPr>
        <p:spPr>
          <a:xfrm>
            <a:off x="11549271" y="4006182"/>
            <a:ext cx="3404401" cy="69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l" defTabSz="914400">
              <a:defRPr sz="4700">
                <a:solidFill>
                  <a:srgbClr val="FFFFFF"/>
                </a:solidFill>
                <a:latin typeface="empikPro Black"/>
                <a:ea typeface="empikPro Black"/>
                <a:cs typeface="empikPro Black"/>
                <a:sym typeface="empikPro Black"/>
              </a:defRPr>
            </a:lvl1pPr>
          </a:lstStyle>
          <a:p>
            <a:r>
              <a:rPr dirty="0"/>
              <a:t>Lorem Ipsum</a:t>
            </a:r>
          </a:p>
        </p:txBody>
      </p:sp>
      <p:sp>
        <p:nvSpPr>
          <p:cNvPr id="10"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E819228B-868E-488B-AB41-050B16A625E7}"/>
              </a:ext>
            </a:extLst>
          </p:cNvPr>
          <p:cNvSpPr txBox="1">
            <a:spLocks/>
          </p:cNvSpPr>
          <p:nvPr/>
        </p:nvSpPr>
        <p:spPr>
          <a:xfrm>
            <a:off x="10702265" y="4404014"/>
            <a:ext cx="11172709" cy="7000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empikPro Black"/>
                <a:ea typeface="empikPro Black"/>
                <a:cs typeface="empikPro Black"/>
                <a:sym typeface="empikPro Black"/>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defTabSz="825500" hangingPunct="1">
              <a:lnSpc>
                <a:spcPct val="100000"/>
              </a:lnSpc>
              <a:defRPr sz="3200">
                <a:latin typeface="empikPro Book"/>
                <a:ea typeface="empikPro Book"/>
                <a:cs typeface="empikPro Book"/>
                <a:sym typeface="empikPro Book"/>
              </a:defRPr>
            </a:pPr>
            <a:endParaRPr lang="pl-PL" sz="3200" dirty="0">
              <a:latin typeface="empikPro Book"/>
              <a:ea typeface="empikPro Book"/>
              <a:cs typeface="empikPro Book"/>
              <a:sym typeface="empikPro Book"/>
            </a:endParaRPr>
          </a:p>
        </p:txBody>
      </p:sp>
      <p:pic>
        <p:nvPicPr>
          <p:cNvPr id="11" name="Obraz 10" descr="Obraz zawierający tekst&#10;&#10;Opis wygenerowany automatycznie">
            <a:extLst>
              <a:ext uri="{FF2B5EF4-FFF2-40B4-BE49-F238E27FC236}">
                <a16:creationId xmlns:a16="http://schemas.microsoft.com/office/drawing/2014/main" id="{966099CF-25DC-47C1-8452-AE43C91F3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6873" y="6759142"/>
            <a:ext cx="7155107" cy="1788777"/>
          </a:xfrm>
          <a:prstGeom prst="rect">
            <a:avLst/>
          </a:prstGeom>
        </p:spPr>
      </p:pic>
      <p:sp>
        <p:nvSpPr>
          <p:cNvPr id="2" name="Prostokąt 1">
            <a:extLst>
              <a:ext uri="{FF2B5EF4-FFF2-40B4-BE49-F238E27FC236}">
                <a16:creationId xmlns:a16="http://schemas.microsoft.com/office/drawing/2014/main" id="{A22DCDFB-0B1F-4760-B2CE-1673406D2377}"/>
              </a:ext>
            </a:extLst>
          </p:cNvPr>
          <p:cNvSpPr/>
          <p:nvPr/>
        </p:nvSpPr>
        <p:spPr>
          <a:xfrm>
            <a:off x="915777" y="4241899"/>
            <a:ext cx="12192000" cy="5940088"/>
          </a:xfrm>
          <a:prstGeom prst="rect">
            <a:avLst/>
          </a:prstGeom>
        </p:spPr>
        <p:txBody>
          <a:bodyPr>
            <a:spAutoFit/>
          </a:bodyPr>
          <a:lstStyle/>
          <a:p>
            <a:pPr marL="457200" indent="-457200" algn="l" defTabSz="825500" hangingPunct="1">
              <a:spcBef>
                <a:spcPts val="1200"/>
              </a:spcBef>
              <a:buFont typeface="Arial" panose="020B0604020202020204" pitchFamily="34" charset="0"/>
              <a:buChar char="•"/>
              <a:defRPr sz="3200">
                <a:latin typeface="empikPro Book"/>
                <a:ea typeface="empikPro Book"/>
                <a:cs typeface="empikPro Book"/>
                <a:sym typeface="empikPro Book"/>
              </a:defRPr>
            </a:pPr>
            <a:r>
              <a:rPr lang="pl-PL" sz="3600" dirty="0">
                <a:latin typeface="empikPro Book"/>
                <a:ea typeface="empikPro Book"/>
                <a:cs typeface="empikPro Book"/>
                <a:sym typeface="empikPro Book"/>
              </a:rPr>
              <a:t>Po otwarciu obiektów inteligentnych należy wyłączyć widoczność obecnych tam warstw lub całkowicie je usunąć i w ich miejsce wkleić logo/produkt </a:t>
            </a:r>
            <a:r>
              <a:rPr lang="pl-PL" sz="3600" b="1" dirty="0">
                <a:latin typeface="empikPro Book"/>
                <a:ea typeface="empikPro Book"/>
                <a:cs typeface="empikPro Book"/>
                <a:sym typeface="empikPro Book"/>
              </a:rPr>
              <a:t>(bez tła, we wskazanych wcześniej formatach).</a:t>
            </a:r>
          </a:p>
          <a:p>
            <a:pPr marL="457200" indent="-457200" algn="l" defTabSz="825500" hangingPunct="1">
              <a:spcBef>
                <a:spcPts val="1200"/>
              </a:spcBef>
              <a:buFont typeface="Arial" panose="020B0604020202020204" pitchFamily="34" charset="0"/>
              <a:buChar char="•"/>
              <a:defRPr sz="3200">
                <a:latin typeface="empikPro Book"/>
                <a:ea typeface="empikPro Book"/>
                <a:cs typeface="empikPro Book"/>
                <a:sym typeface="empikPro Book"/>
              </a:defRPr>
            </a:pPr>
            <a:r>
              <a:rPr lang="pl-PL" sz="3600" dirty="0">
                <a:latin typeface="empikPro Book"/>
                <a:ea typeface="empikPro Book"/>
                <a:cs typeface="empikPro Book"/>
                <a:sym typeface="empikPro Book"/>
              </a:rPr>
              <a:t>Po kliknięciu „zapisz” można zamknąć okno obiektu inteligentnego. Produkt i logo powinno podmienić się automatycznie na każdym z oddzielnych obszarów roboczych. </a:t>
            </a:r>
          </a:p>
          <a:p>
            <a:pPr marL="457200" indent="-457200" algn="l" defTabSz="825500" hangingPunct="1">
              <a:spcBef>
                <a:spcPts val="1200"/>
              </a:spcBef>
              <a:buFont typeface="Arial" panose="020B0604020202020204" pitchFamily="34" charset="0"/>
              <a:buChar char="•"/>
              <a:defRPr sz="3200">
                <a:latin typeface="empikPro Book"/>
                <a:ea typeface="empikPro Book"/>
                <a:cs typeface="empikPro Book"/>
                <a:sym typeface="empikPro Book"/>
              </a:defRPr>
            </a:pPr>
            <a:r>
              <a:rPr lang="pl-PL" sz="3600" dirty="0">
                <a:latin typeface="empikPro Book"/>
                <a:ea typeface="empikPro Book"/>
                <a:cs typeface="empikPro Book"/>
                <a:sym typeface="empikPro Book"/>
              </a:rPr>
              <a:t>Po wyeksportowaniu obszarów roboczych pliki są gotowe do publikacji.</a:t>
            </a:r>
          </a:p>
        </p:txBody>
      </p:sp>
      <p:sp>
        <p:nvSpPr>
          <p:cNvPr id="15" name="pole tekstowe 14">
            <a:extLst>
              <a:ext uri="{FF2B5EF4-FFF2-40B4-BE49-F238E27FC236}">
                <a16:creationId xmlns:a16="http://schemas.microsoft.com/office/drawing/2014/main" id="{13D8B944-8E92-41CD-8183-2B3EC8449B5B}"/>
              </a:ext>
            </a:extLst>
          </p:cNvPr>
          <p:cNvSpPr txBox="1"/>
          <p:nvPr/>
        </p:nvSpPr>
        <p:spPr>
          <a:xfrm>
            <a:off x="930030" y="2956012"/>
            <a:ext cx="572918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pl-PL" sz="4400" spc="-170" dirty="0">
                <a:solidFill>
                  <a:srgbClr val="000000"/>
                </a:solidFill>
                <a:latin typeface="empikPro Black"/>
              </a:rPr>
              <a:t>Krok</a:t>
            </a:r>
            <a:r>
              <a:rPr kumimoji="0" lang="pl-PL" sz="1200" b="0" i="0" u="none" strike="noStrike" cap="none" spc="0" normalizeH="0" baseline="0" dirty="0">
                <a:ln>
                  <a:noFill/>
                </a:ln>
                <a:solidFill>
                  <a:srgbClr val="5E5E5E"/>
                </a:solidFill>
                <a:effectLst/>
                <a:uFillTx/>
                <a:latin typeface="+mn-lt"/>
                <a:ea typeface="+mn-ea"/>
                <a:cs typeface="+mn-cs"/>
                <a:sym typeface="Helvetica Neue"/>
              </a:rPr>
              <a:t> </a:t>
            </a:r>
            <a:r>
              <a:rPr lang="pl-PL" sz="4400" spc="-170" dirty="0">
                <a:solidFill>
                  <a:srgbClr val="000000"/>
                </a:solidFill>
                <a:latin typeface="empikPro Black"/>
              </a:rPr>
              <a:t>2</a:t>
            </a:r>
          </a:p>
        </p:txBody>
      </p:sp>
      <p:sp>
        <p:nvSpPr>
          <p:cNvPr id="17" name="przykładowa piramida">
            <a:extLst>
              <a:ext uri="{FF2B5EF4-FFF2-40B4-BE49-F238E27FC236}">
                <a16:creationId xmlns:a16="http://schemas.microsoft.com/office/drawing/2014/main" id="{2079949D-B2C4-4649-BB47-85F6407C262B}"/>
              </a:ext>
            </a:extLst>
          </p:cNvPr>
          <p:cNvSpPr txBox="1">
            <a:spLocks noGrp="1"/>
          </p:cNvSpPr>
          <p:nvPr>
            <p:ph type="body" idx="21"/>
          </p:nvPr>
        </p:nvSpPr>
        <p:spPr>
          <a:xfrm>
            <a:off x="930030" y="754560"/>
            <a:ext cx="13017925" cy="1730223"/>
          </a:xfrm>
          <a:prstGeom prst="rect">
            <a:avLst/>
          </a:prstGeom>
        </p:spPr>
        <p:txBody>
          <a:bodyPr>
            <a:normAutofit fontScale="92500" lnSpcReduction="20000"/>
          </a:bodyPr>
          <a:lstStyle/>
          <a:p>
            <a:r>
              <a:rPr lang="pl-PL" dirty="0"/>
              <a:t>Jak przygotować dedykowaną grafikę? </a:t>
            </a:r>
            <a:endParaRPr dirty="0"/>
          </a:p>
        </p:txBody>
      </p:sp>
      <p:pic>
        <p:nvPicPr>
          <p:cNvPr id="9" name="Obraz 8">
            <a:extLst>
              <a:ext uri="{FF2B5EF4-FFF2-40B4-BE49-F238E27FC236}">
                <a16:creationId xmlns:a16="http://schemas.microsoft.com/office/drawing/2014/main" id="{44F5841A-7843-4957-92ED-B1678E0BA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5941" y="4006182"/>
            <a:ext cx="7348324" cy="2078802"/>
          </a:xfrm>
          <a:prstGeom prst="rect">
            <a:avLst/>
          </a:prstGeom>
        </p:spPr>
      </p:pic>
    </p:spTree>
    <p:extLst>
      <p:ext uri="{BB962C8B-B14F-4D97-AF65-F5344CB8AC3E}">
        <p14:creationId xmlns:p14="http://schemas.microsoft.com/office/powerpoint/2010/main" val="238123580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TotalTime>
  <Words>161</Words>
  <Application>Microsoft Office PowerPoint</Application>
  <PresentationFormat>Niestandardowy</PresentationFormat>
  <Paragraphs>23</Paragraphs>
  <Slides>4</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vt:i4>
      </vt:variant>
    </vt:vector>
  </HeadingPairs>
  <TitlesOfParts>
    <vt:vector size="10" baseType="lpstr">
      <vt:lpstr>Arial</vt:lpstr>
      <vt:lpstr>empikPro Black</vt:lpstr>
      <vt:lpstr>empikPro Book</vt:lpstr>
      <vt:lpstr>Helvetica Neue</vt:lpstr>
      <vt:lpstr>Helvetica Neue Medium</vt:lpstr>
      <vt:lpstr>21_BasicWhite</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Anna Gut-Mostowy</cp:lastModifiedBy>
  <cp:revision>6</cp:revision>
  <dcterms:modified xsi:type="dcterms:W3CDTF">2023-01-13T12:11:34Z</dcterms:modified>
</cp:coreProperties>
</file>